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73" r:id="rId8"/>
    <p:sldId id="274" r:id="rId9"/>
    <p:sldId id="276" r:id="rId10"/>
    <p:sldId id="278" r:id="rId11"/>
    <p:sldId id="279" r:id="rId12"/>
    <p:sldId id="280" r:id="rId13"/>
    <p:sldId id="281" r:id="rId14"/>
    <p:sldId id="259" r:id="rId15"/>
    <p:sldId id="260" r:id="rId16"/>
    <p:sldId id="261" r:id="rId17"/>
    <p:sldId id="262" r:id="rId18"/>
    <p:sldId id="263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7F9C6-11BD-400D-8C80-9304F593ED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E026B-64B4-48FE-9DE2-0933F09DB9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6FAC4-17CA-4ABE-A2CE-EBD2448A1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BEA422-8A1C-4687-8308-EB39D8D9F1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8B388-7892-4561-B3F1-85B4D14E84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FCAFD-F1BB-4505-8B74-495C7364BF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19D2D-4EF1-4573-A299-DBB4A32B73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13DD9-B078-4164-96F4-BE2F439126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F6976-ACD3-4896-A461-96BAB1A9B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45C84-3ACE-4E9D-8E93-475C4CADE7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2CAE3-6650-464C-8015-4B343D6060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06FDE2-8EBA-45C6-859D-C51D567AF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teacher\My%20Documents\My%20Music\Unknown%20Artist\Unknown%20Album%20(9-15-2008%202-41-21%20PM)\03%20Track%203.wm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david_guetta-without_you.mid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gym_class_heros-stereo_hearts.mid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jay_z-empire_state_of_mind.mid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katy_perry-the_one_that_got_away.mid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lady_gaga-the_edge_of_glory.mid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lady_gaga-you_and_i.mid" TargetMode="External"/><Relationship Id="rId5" Type="http://schemas.openxmlformats.org/officeDocument/2006/relationships/image" Target="../media/image21.pn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lmfao.mid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lmfao-party_rock_anthem.mid" TargetMode="External"/><Relationship Id="rId5" Type="http://schemas.openxmlformats.org/officeDocument/2006/relationships/image" Target="../media/image23.png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pink-perfect.mid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pitbull-give_me_everything.mid" TargetMode="External"/><Relationship Id="rId5" Type="http://schemas.openxmlformats.org/officeDocument/2006/relationships/image" Target="../media/image25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slide" Target="slide14.xml"/><Relationship Id="rId18" Type="http://schemas.openxmlformats.org/officeDocument/2006/relationships/slide" Target="slide22.xml"/><Relationship Id="rId26" Type="http://schemas.openxmlformats.org/officeDocument/2006/relationships/slide" Target="slide12.xml"/><Relationship Id="rId3" Type="http://schemas.openxmlformats.org/officeDocument/2006/relationships/audio" Target="../media/audio2.wav"/><Relationship Id="rId21" Type="http://schemas.openxmlformats.org/officeDocument/2006/relationships/slide" Target="slide16.xml"/><Relationship Id="rId34" Type="http://schemas.openxmlformats.org/officeDocument/2006/relationships/image" Target="../media/image7.jpeg"/><Relationship Id="rId7" Type="http://schemas.openxmlformats.org/officeDocument/2006/relationships/slide" Target="slide10.xml"/><Relationship Id="rId12" Type="http://schemas.openxmlformats.org/officeDocument/2006/relationships/image" Target="../media/image3.jpeg"/><Relationship Id="rId17" Type="http://schemas.openxmlformats.org/officeDocument/2006/relationships/image" Target="../media/image4.jpeg"/><Relationship Id="rId25" Type="http://schemas.openxmlformats.org/officeDocument/2006/relationships/slide" Target="slide17.xml"/><Relationship Id="rId33" Type="http://schemas.openxmlformats.org/officeDocument/2006/relationships/slide" Target="slide11.xml"/><Relationship Id="rId2" Type="http://schemas.openxmlformats.org/officeDocument/2006/relationships/audio" Target="../media/audio1.wav"/><Relationship Id="rId16" Type="http://schemas.openxmlformats.org/officeDocument/2006/relationships/slide" Target="slide18.xml"/><Relationship Id="rId20" Type="http://schemas.openxmlformats.org/officeDocument/2006/relationships/slide" Target="slide19.xml"/><Relationship Id="rId29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slide" Target="slide20.xml"/><Relationship Id="rId24" Type="http://schemas.openxmlformats.org/officeDocument/2006/relationships/image" Target="../media/image6.jpeg"/><Relationship Id="rId32" Type="http://schemas.openxmlformats.org/officeDocument/2006/relationships/slide" Target="slide8.xml"/><Relationship Id="rId5" Type="http://schemas.openxmlformats.org/officeDocument/2006/relationships/audio" Target="../media/audio4.wav"/><Relationship Id="rId15" Type="http://schemas.openxmlformats.org/officeDocument/2006/relationships/slide" Target="slide7.xml"/><Relationship Id="rId23" Type="http://schemas.openxmlformats.org/officeDocument/2006/relationships/slide" Target="slide21.xml"/><Relationship Id="rId28" Type="http://schemas.openxmlformats.org/officeDocument/2006/relationships/slide" Target="slide4.xml"/><Relationship Id="rId10" Type="http://schemas.openxmlformats.org/officeDocument/2006/relationships/slide" Target="slide24.xml"/><Relationship Id="rId19" Type="http://schemas.openxmlformats.org/officeDocument/2006/relationships/slide" Target="slide23.xml"/><Relationship Id="rId31" Type="http://schemas.openxmlformats.org/officeDocument/2006/relationships/slide" Target="slide3.xml"/><Relationship Id="rId4" Type="http://schemas.openxmlformats.org/officeDocument/2006/relationships/audio" Target="../media/audio3.wav"/><Relationship Id="rId9" Type="http://schemas.openxmlformats.org/officeDocument/2006/relationships/slide" Target="slide15.xml"/><Relationship Id="rId14" Type="http://schemas.openxmlformats.org/officeDocument/2006/relationships/slide" Target="slide6.xml"/><Relationship Id="rId22" Type="http://schemas.openxmlformats.org/officeDocument/2006/relationships/image" Target="../media/image5.jpeg"/><Relationship Id="rId27" Type="http://schemas.openxmlformats.org/officeDocument/2006/relationships/slide" Target="slide9.xml"/><Relationship Id="rId30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pitbull-rain_over_me.mid" TargetMode="External"/><Relationship Id="rId5" Type="http://schemas.openxmlformats.org/officeDocument/2006/relationships/image" Target="../media/image26.pn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rihanna-we_found_love.mid" TargetMode="External"/><Relationship Id="rId5" Type="http://schemas.openxmlformats.org/officeDocument/2006/relationships/image" Target="../media/image27.png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selena_gomez-love_you_like_a_love_song.mid" TargetMode="External"/><Relationship Id="rId5" Type="http://schemas.openxmlformats.org/officeDocument/2006/relationships/image" Target="../media/image28.png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selena_gomez-who_says.mid" TargetMode="External"/><Relationship Id="rId5" Type="http://schemas.openxmlformats.org/officeDocument/2006/relationships/image" Target="../media/image29.png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taylor_swift-back_to_december.mid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adele-someone_like_you.mid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adele-turning_tables.mid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avril_lavigne-wish_you_were_here.mid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black_eye_peas-dont_stop_the_party.mid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britney_spears-I_wanna_go.mid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bruno_mars-the_lazy_song.mid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idis\Jeopardy%208\coldplay-paradise.mid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62000" y="381000"/>
            <a:ext cx="7612147" cy="5909310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lubber" pitchFamily="2" charset="0"/>
              </a:rPr>
              <a:t>Jeopardy (BOYD STYLE)</a:t>
            </a: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cap="none" spc="0" dirty="0" smtClean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gent Orange" pitchFamily="2" charset="0"/>
              <a:cs typeface="Agent Orange" pitchFamily="2" charset="0"/>
            </a:endParaRPr>
          </a:p>
          <a:p>
            <a:pPr algn="ctr"/>
            <a:r>
              <a:rPr lang="en-US" sz="54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gent Orange" pitchFamily="2" charset="0"/>
                <a:cs typeface="Agent Orange" pitchFamily="2" charset="0"/>
              </a:rPr>
              <a:t>AHSGE</a:t>
            </a: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Flubber" pitchFamily="2" charset="0"/>
              </a:rPr>
              <a:t>Review Edition</a:t>
            </a:r>
            <a:endParaRPr lang="en-US" sz="54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Flubber" pitchFamily="2" charset="0"/>
            </a:endParaRPr>
          </a:p>
        </p:txBody>
      </p:sp>
      <p:pic>
        <p:nvPicPr>
          <p:cNvPr id="16" name="03 Track 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97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686800" cy="5715000"/>
          </a:xfrm>
        </p:spPr>
        <p:txBody>
          <a:bodyPr/>
          <a:lstStyle/>
          <a:p>
            <a:r>
              <a:rPr lang="en-US" sz="6000" dirty="0" smtClean="0"/>
              <a:t>The way in which states draw up political districts based on changes in population is called ____.</a:t>
            </a:r>
          </a:p>
          <a:p>
            <a:pPr>
              <a:buNone/>
            </a:pPr>
            <a:endParaRPr lang="en-US" sz="6000" dirty="0" smtClean="0"/>
          </a:p>
          <a:p>
            <a:endParaRPr lang="en-US" sz="6000" dirty="0" smtClean="0"/>
          </a:p>
        </p:txBody>
      </p:sp>
      <p:sp>
        <p:nvSpPr>
          <p:cNvPr id="17411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57120" y="4876800"/>
            <a:ext cx="53578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smtClean="0"/>
              <a:t>REAPPORTIONMENT</a:t>
            </a:r>
            <a:endParaRPr lang="en-US" sz="4000" dirty="0" smtClean="0"/>
          </a:p>
        </p:txBody>
      </p:sp>
      <p:pic>
        <p:nvPicPr>
          <p:cNvPr id="7" name="david_guetta-without_you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04152" y="152400"/>
            <a:ext cx="35964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DAILY DOUBLE</a:t>
            </a:r>
            <a:endParaRPr lang="en-US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0998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7410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5400" dirty="0" smtClean="0"/>
              <a:t>Lyndon Johnson's Project ____ funded a preschool program for the disadvantaged.</a:t>
            </a:r>
          </a:p>
          <a:p>
            <a:pPr eaLnBrk="1" hangingPunct="1">
              <a:buNone/>
            </a:pPr>
            <a:endParaRPr lang="en-US" sz="5400" dirty="0" smtClean="0"/>
          </a:p>
        </p:txBody>
      </p:sp>
      <p:sp>
        <p:nvSpPr>
          <p:cNvPr id="184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39499" y="4038600"/>
            <a:ext cx="402635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/>
              <a:t>HEAD START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gym_class_heros-stereo_hearts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0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True or False</a:t>
            </a:r>
          </a:p>
          <a:p>
            <a:r>
              <a:rPr lang="en-US" sz="6000" dirty="0" smtClean="0"/>
              <a:t>The Bay of Pigs action successfully pressured the Soviets into removing their missiles from Cuba.</a:t>
            </a:r>
            <a:endParaRPr lang="en-US" sz="6000" dirty="0"/>
          </a:p>
        </p:txBody>
      </p:sp>
      <p:sp>
        <p:nvSpPr>
          <p:cNvPr id="1946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37064" y="5181600"/>
            <a:ext cx="19424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/>
              <a:t>FALSE</a:t>
            </a:r>
            <a:endParaRPr lang="en-US" sz="4400" dirty="0" smtClean="0"/>
          </a:p>
        </p:txBody>
      </p:sp>
      <p:pic>
        <p:nvPicPr>
          <p:cNvPr id="7" name="jay_z-empire_state_of_mind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861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John Kennedy became the first United States president who followed the ____ religion.</a:t>
            </a:r>
            <a:endParaRPr lang="en-US" sz="6000" dirty="0"/>
          </a:p>
        </p:txBody>
      </p:sp>
      <p:sp>
        <p:nvSpPr>
          <p:cNvPr id="2048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71800" y="4038600"/>
            <a:ext cx="248439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CATHOLIC</a:t>
            </a:r>
            <a:endParaRPr lang="en-US" sz="3600" dirty="0" smtClean="0"/>
          </a:p>
        </p:txBody>
      </p:sp>
      <p:pic>
        <p:nvPicPr>
          <p:cNvPr id="7" name="katy_perry-the_one_that_got_away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387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5400" dirty="0" smtClean="0"/>
              <a:t>The belief that the Soviet Union had more nuclear weapons than the United States was known as the _____.</a:t>
            </a:r>
            <a:endParaRPr lang="en-US" sz="5400" dirty="0"/>
          </a:p>
        </p:txBody>
      </p:sp>
      <p:sp>
        <p:nvSpPr>
          <p:cNvPr id="2150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91150" y="4648200"/>
            <a:ext cx="3108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MISSILE GAP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lady_gaga-the_edge_of_glory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62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 The nightclub owner who killed Kennedy’s assassin was _____.</a:t>
            </a:r>
            <a:endParaRPr lang="en-US" sz="6000" dirty="0"/>
          </a:p>
        </p:txBody>
      </p:sp>
      <p:sp>
        <p:nvSpPr>
          <p:cNvPr id="225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16959" y="4114800"/>
            <a:ext cx="277511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JACK RUBY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lady_gaga-you_and_i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080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r>
              <a:rPr lang="en-US" sz="4800" smtClean="0"/>
              <a:t>In July 1969, Kennedy’s dream of having the United States be the first to put a man on the moon came true when _____ stepped foot on the moon.</a:t>
            </a:r>
            <a:endParaRPr lang="en-US" sz="4800" dirty="0"/>
          </a:p>
        </p:txBody>
      </p:sp>
      <p:sp>
        <p:nvSpPr>
          <p:cNvPr id="2355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3962400"/>
            <a:ext cx="42970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NEIL ARMSTRONG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lmfao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891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In Germany, the visible symbol of the Cold War division between East and West was the _____.</a:t>
            </a:r>
            <a:endParaRPr lang="en-US" sz="6000" dirty="0"/>
          </a:p>
        </p:txBody>
      </p:sp>
      <p:sp>
        <p:nvSpPr>
          <p:cNvPr id="2458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5093" y="3962400"/>
            <a:ext cx="32196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BERLIN WALL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lmfao-party_rock_anthem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939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600" dirty="0" smtClean="0"/>
              <a:t>On April 17, 1961, armed Cuban exiles landed on the south coast of Cuba at _____.</a:t>
            </a:r>
            <a:endParaRPr lang="en-US" sz="6600" dirty="0"/>
          </a:p>
        </p:txBody>
      </p:sp>
      <p:sp>
        <p:nvSpPr>
          <p:cNvPr id="2560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65613" y="4495800"/>
            <a:ext cx="306596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BAY OF PIGS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nk-perfect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086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600" dirty="0" smtClean="0"/>
              <a:t>The secretly trained Cuban exiles were known as the _____.</a:t>
            </a:r>
          </a:p>
          <a:p>
            <a:pPr>
              <a:buNone/>
            </a:pPr>
            <a:endParaRPr lang="en-US" sz="5400" dirty="0" smtClean="0"/>
          </a:p>
          <a:p>
            <a:pPr eaLnBrk="1" hangingPunct="1">
              <a:buNone/>
            </a:pPr>
            <a:endParaRPr lang="en-US" sz="5400" dirty="0" smtClean="0"/>
          </a:p>
        </p:txBody>
      </p:sp>
      <p:sp>
        <p:nvSpPr>
          <p:cNvPr id="276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34012" y="3886200"/>
            <a:ext cx="29292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LA BRIGADA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tbull-give_me_everything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648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  		 		 		 		  	</a:t>
            </a:r>
          </a:p>
        </p:txBody>
      </p:sp>
      <p:sp>
        <p:nvSpPr>
          <p:cNvPr id="8195" name="AutoShape 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5791200"/>
            <a:ext cx="1447800" cy="762000"/>
          </a:xfrm>
          <a:prstGeom prst="actionButtonBlank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500 Points</a:t>
            </a:r>
          </a:p>
        </p:txBody>
      </p:sp>
      <p:sp>
        <p:nvSpPr>
          <p:cNvPr id="8196" name="AutoShape 5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86200" y="5791200"/>
            <a:ext cx="1447800" cy="762000"/>
          </a:xfrm>
          <a:prstGeom prst="actionButtonBlank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500 Points</a:t>
            </a:r>
          </a:p>
        </p:txBody>
      </p:sp>
      <p:sp>
        <p:nvSpPr>
          <p:cNvPr id="8197" name="AutoShape 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5791200"/>
            <a:ext cx="1447800" cy="762000"/>
          </a:xfrm>
          <a:prstGeom prst="actionButtonBlank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500 Points</a:t>
            </a:r>
          </a:p>
        </p:txBody>
      </p:sp>
      <p:sp>
        <p:nvSpPr>
          <p:cNvPr id="8198" name="AutoShape 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4800600"/>
            <a:ext cx="1447800" cy="762000"/>
          </a:xfrm>
          <a:prstGeom prst="actionButtonBlank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400 Points</a:t>
            </a:r>
          </a:p>
        </p:txBody>
      </p:sp>
      <p:sp>
        <p:nvSpPr>
          <p:cNvPr id="8199" name="AutoShape 9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86200" y="4800600"/>
            <a:ext cx="1447800" cy="762000"/>
          </a:xfrm>
          <a:prstGeom prst="actionButtonBlank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400 Points</a:t>
            </a:r>
          </a:p>
        </p:txBody>
      </p:sp>
      <p:sp>
        <p:nvSpPr>
          <p:cNvPr id="8200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4800600"/>
            <a:ext cx="1447800" cy="762000"/>
          </a:xfrm>
          <a:prstGeom prst="actionButtonBlank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400 Points</a:t>
            </a:r>
          </a:p>
        </p:txBody>
      </p:sp>
      <p:sp>
        <p:nvSpPr>
          <p:cNvPr id="8201" name="AutoShape 1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4800600"/>
            <a:ext cx="1447800" cy="762000"/>
          </a:xfrm>
          <a:prstGeom prst="actionButtonBlank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400 Points</a:t>
            </a:r>
          </a:p>
        </p:txBody>
      </p:sp>
      <p:sp>
        <p:nvSpPr>
          <p:cNvPr id="8202" name="AutoShape 1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5791200"/>
            <a:ext cx="1447800" cy="762000"/>
          </a:xfrm>
          <a:prstGeom prst="actionButtonBlank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500 Points</a:t>
            </a:r>
          </a:p>
        </p:txBody>
      </p:sp>
      <p:sp>
        <p:nvSpPr>
          <p:cNvPr id="8203" name="AutoShape 1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15000" y="3733800"/>
            <a:ext cx="1447800" cy="762000"/>
          </a:xfrm>
          <a:prstGeom prst="actionButtonBlank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300 Points</a:t>
            </a:r>
          </a:p>
        </p:txBody>
      </p:sp>
      <p:sp>
        <p:nvSpPr>
          <p:cNvPr id="8204" name="AutoShape 14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3733800"/>
            <a:ext cx="1447800" cy="762000"/>
          </a:xfrm>
          <a:prstGeom prst="actionButtonBlank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300 Points</a:t>
            </a:r>
          </a:p>
        </p:txBody>
      </p:sp>
      <p:sp>
        <p:nvSpPr>
          <p:cNvPr id="8205" name="AutoShape 15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4800600"/>
            <a:ext cx="1447800" cy="762000"/>
          </a:xfrm>
          <a:prstGeom prst="actionButtonBlank">
            <a:avLst/>
          </a:prstGeom>
          <a:blipFill dpi="0" rotWithShape="1">
            <a:blip r:embed="rId1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400 Points</a:t>
            </a:r>
          </a:p>
        </p:txBody>
      </p:sp>
      <p:sp>
        <p:nvSpPr>
          <p:cNvPr id="8206" name="AutoShape 16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38800" y="5791200"/>
            <a:ext cx="1447800" cy="762000"/>
          </a:xfrm>
          <a:prstGeom prst="actionButtonBlank">
            <a:avLst/>
          </a:prstGeom>
          <a:blipFill dpi="0" rotWithShape="1">
            <a:blip r:embed="rId8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500 Points</a:t>
            </a:r>
          </a:p>
        </p:txBody>
      </p:sp>
      <p:sp>
        <p:nvSpPr>
          <p:cNvPr id="8208" name="AutoShape 17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38800" y="1447800"/>
            <a:ext cx="1447800" cy="762000"/>
          </a:xfrm>
          <a:prstGeom prst="actionButtonBlank">
            <a:avLst/>
          </a:prstGeom>
          <a:blipFill>
            <a:blip r:embed="rId2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100 Points</a:t>
            </a:r>
          </a:p>
        </p:txBody>
      </p:sp>
      <p:sp>
        <p:nvSpPr>
          <p:cNvPr id="8209" name="AutoShape 1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67600" y="1447800"/>
            <a:ext cx="1447800" cy="762000"/>
          </a:xfrm>
          <a:prstGeom prst="actionButtonBlank">
            <a:avLst/>
          </a:prstGeom>
          <a:blipFill>
            <a:blip r:embed="rId2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100 Points</a:t>
            </a:r>
          </a:p>
        </p:txBody>
      </p:sp>
      <p:sp>
        <p:nvSpPr>
          <p:cNvPr id="8213" name="AutoShape 19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2590800"/>
            <a:ext cx="1447800" cy="762000"/>
          </a:xfrm>
          <a:prstGeom prst="actionButtonBlank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Points</a:t>
            </a:r>
          </a:p>
        </p:txBody>
      </p:sp>
      <p:sp>
        <p:nvSpPr>
          <p:cNvPr id="8214" name="AutoShape 20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38800" y="2590800"/>
            <a:ext cx="1447800" cy="762000"/>
          </a:xfrm>
          <a:prstGeom prst="actionButtonBlank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Points</a:t>
            </a:r>
          </a:p>
        </p:txBody>
      </p:sp>
      <p:sp>
        <p:nvSpPr>
          <p:cNvPr id="8215" name="AutoShape 21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0" y="2590800"/>
            <a:ext cx="1447800" cy="762000"/>
          </a:xfrm>
          <a:prstGeom prst="actionButtonBlank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Points</a:t>
            </a:r>
          </a:p>
        </p:txBody>
      </p:sp>
      <p:sp>
        <p:nvSpPr>
          <p:cNvPr id="8216" name="AutoShape 22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2590800"/>
            <a:ext cx="1447800" cy="762000"/>
          </a:xfrm>
          <a:prstGeom prst="actionButtonBlank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Points</a:t>
            </a:r>
          </a:p>
        </p:txBody>
      </p:sp>
      <p:sp>
        <p:nvSpPr>
          <p:cNvPr id="8217" name="AutoShape 23">
            <a:hlinkClick r:id="rId2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2400" y="2514600"/>
            <a:ext cx="1447800" cy="762000"/>
          </a:xfrm>
          <a:prstGeom prst="actionButtonBlank">
            <a:avLst/>
          </a:prstGeom>
          <a:blipFill dpi="0" rotWithShape="1">
            <a:blip r:embed="rId2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200 Points</a:t>
            </a:r>
          </a:p>
        </p:txBody>
      </p:sp>
      <p:sp>
        <p:nvSpPr>
          <p:cNvPr id="8218" name="AutoShape 24">
            <a:hlinkClick r:id="rId2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3733800"/>
            <a:ext cx="1447800" cy="762000"/>
          </a:xfrm>
          <a:prstGeom prst="actionButtonBlank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300 Points</a:t>
            </a:r>
          </a:p>
        </p:txBody>
      </p:sp>
      <p:sp>
        <p:nvSpPr>
          <p:cNvPr id="8219" name="AutoShape 25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57400" y="3733800"/>
            <a:ext cx="1447800" cy="762000"/>
          </a:xfrm>
          <a:prstGeom prst="actionButtonBlank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300 Points</a:t>
            </a:r>
          </a:p>
        </p:txBody>
      </p:sp>
      <p:sp>
        <p:nvSpPr>
          <p:cNvPr id="8220" name="AutoShape 26">
            <a:hlinkClick r:id="rId3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86200" y="3733800"/>
            <a:ext cx="1447800" cy="762000"/>
          </a:xfrm>
          <a:prstGeom prst="actionButtonBlank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300 Points</a:t>
            </a:r>
          </a:p>
        </p:txBody>
      </p:sp>
      <p:sp>
        <p:nvSpPr>
          <p:cNvPr id="2" name="AutoShape 27">
            <a:hlinkClick r:id="rId3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1371600"/>
            <a:ext cx="1447800" cy="762000"/>
          </a:xfrm>
          <a:prstGeom prst="actionButtonBlank">
            <a:avLst/>
          </a:prstGeom>
          <a:blipFill>
            <a:blip r:embed="rId2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100 Points</a:t>
            </a:r>
          </a:p>
        </p:txBody>
      </p:sp>
      <p:sp>
        <p:nvSpPr>
          <p:cNvPr id="3" name="AutoShape 28">
            <a:hlinkClick r:id="rId3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981200" y="1371600"/>
            <a:ext cx="1447800" cy="762000"/>
          </a:xfrm>
          <a:prstGeom prst="actionButtonBlank">
            <a:avLst/>
          </a:prstGeom>
          <a:blipFill>
            <a:blip r:embed="rId2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100 Points</a:t>
            </a:r>
          </a:p>
        </p:txBody>
      </p:sp>
      <p:sp>
        <p:nvSpPr>
          <p:cNvPr id="4" name="AutoShape 29">
            <a:hlinkClick r:id="rId3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86200" y="1447800"/>
            <a:ext cx="1447800" cy="762000"/>
          </a:xfrm>
          <a:prstGeom prst="actionButtonBlank">
            <a:avLst/>
          </a:prstGeom>
          <a:blipFill>
            <a:blip r:embed="rId22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100 Points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3400" y="304800"/>
            <a:ext cx="723275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encilBox" pitchFamily="2" charset="0"/>
              </a:rPr>
              <a:t>B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86000" y="228600"/>
            <a:ext cx="72968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encilBox" pitchFamily="2" charset="0"/>
              </a:rPr>
              <a:t>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267200" y="228600"/>
            <a:ext cx="723275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dirty="0">
                <a:ln w="24500" cmpd="dbl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PencilBox" pitchFamily="2" charset="0"/>
              </a:rPr>
              <a:t>Y</a:t>
            </a:r>
            <a:endParaRPr lang="en-US" sz="7200" b="1" dirty="0">
              <a:ln w="24500" cmpd="dbl">
                <a:solidFill>
                  <a:schemeClr val="tx1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PencilBox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19800" y="304800"/>
            <a:ext cx="729687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encilBox" pitchFamily="2" charset="0"/>
              </a:rPr>
              <a:t>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924800" y="152400"/>
            <a:ext cx="492444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72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28600" y="1371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981200" y="1371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3886200" y="1447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638800" y="1447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7467600" y="1447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543800" y="2590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5638800" y="2590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152400" y="2514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3810000" y="2590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1981200" y="2590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5715000" y="3733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543800" y="3733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28600" y="3733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2057400" y="3733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3886200" y="37338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715000" y="4800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2057400" y="4800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7467600" y="4800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152400" y="4800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3886200" y="48006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228600" y="57912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2057400" y="57912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3886200" y="57912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7543800" y="57912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>
            <a:off x="5638800" y="5791200"/>
            <a:ext cx="1447800" cy="762000"/>
          </a:xfrm>
          <a:prstGeom prst="roundRect">
            <a:avLst/>
          </a:prstGeom>
          <a:blipFill>
            <a:blip r:embed="rId3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arlie Brown - Alright, Let's Take It From The Top Again, Places, A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arlie Brown - Alright, Let's Take It From The Top Again, Places, A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arlie Brown - Alright, Let's Take It From The Top Again, Places, A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arlie Brown - Alright, Let's Take It From The Top Again, Places, A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8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arlie Brown - Alright, Let's Take It From The Top Again, Places, A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lie - I Should Go, Goodby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lie - I Should Go, Goodby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lie - I Should Go, Goodby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8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lie - I Should Go, Goodby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5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lie - I Should Go, Goodby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8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key - Oh Pick Me, I Know, I Know. Me. Me.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8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key - Oh Pick Me, I Know, I Know. Me. Me.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8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key - Oh Pick Me, I Know, I Know. Me. Me.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8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key - Oh Pick Me, I Know, I Know. Me. Me.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19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8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4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onkey - Oh Pick Me, I Know, I Know. Me. Me.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2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8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nkey - You Gotta Let Me Stay, Please, Plea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8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8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nkey - You Gotta Let Me Stay, Please, Plea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0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8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nkey - You Gotta Let Me Stay, Please, Plea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5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8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nkey - You Gotta Let Me Stay, Please, Plea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8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onkey - You Gotta Let Me Stay, Please, Plea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hrek - Well That's Not Very N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hrek - Well That's Not Very N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8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hrek - Well That's Not Very N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8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hrek - Well That's Not Very N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7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8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Shrek - Well That's Not Very Nic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6"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President Johnson’s program to find young people jobs which became essentially a domestic Peace Corps was known as _____.</a:t>
            </a:r>
            <a:endParaRPr lang="en-US" sz="6000" dirty="0"/>
          </a:p>
        </p:txBody>
      </p:sp>
      <p:sp>
        <p:nvSpPr>
          <p:cNvPr id="2867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5638800"/>
            <a:ext cx="14841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VISTA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tbull-rain_over_me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259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686800" cy="5715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President Kennedy was assassinated in the city of </a:t>
            </a:r>
            <a:r>
              <a:rPr lang="en-US" sz="5400" dirty="0" smtClean="0"/>
              <a:t>____, and on what day month and year.</a:t>
            </a:r>
            <a:endParaRPr lang="en-US" sz="5400" dirty="0"/>
          </a:p>
        </p:txBody>
      </p:sp>
      <p:sp>
        <p:nvSpPr>
          <p:cNvPr id="2970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0472" y="4876800"/>
            <a:ext cx="72218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DALLAS:  NOVEMBER 22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1963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rihanna-we_found_love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34432" y="152400"/>
            <a:ext cx="29803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Daily Double</a:t>
            </a:r>
            <a:endParaRPr lang="en-US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8599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9699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lnSpcReduction="10000"/>
          </a:bodyPr>
          <a:lstStyle/>
          <a:p>
            <a:r>
              <a:rPr lang="en-US" sz="7200" dirty="0" smtClean="0"/>
              <a:t>True or False</a:t>
            </a:r>
          </a:p>
          <a:p>
            <a:r>
              <a:rPr lang="en-US" sz="7200" dirty="0" smtClean="0"/>
              <a:t>Lyndon Johnson was the first president to broadcast his press conferences live on television.</a:t>
            </a:r>
            <a:endParaRPr lang="en-US" sz="7200" dirty="0" smtClean="0"/>
          </a:p>
        </p:txBody>
      </p:sp>
      <p:sp>
        <p:nvSpPr>
          <p:cNvPr id="3072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5562600"/>
            <a:ext cx="16211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FALSE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selena_gomez-love_you_like_a_love_song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929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The Fourteenth Amendment requires</a:t>
            </a:r>
            <a:endParaRPr lang="en-US" sz="6000" dirty="0"/>
          </a:p>
        </p:txBody>
      </p:sp>
      <p:sp>
        <p:nvSpPr>
          <p:cNvPr id="3174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2362200"/>
            <a:ext cx="354456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DUE PROCESS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selena_gomez-who_says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79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True or False </a:t>
            </a:r>
          </a:p>
          <a:p>
            <a:r>
              <a:rPr lang="en-US" sz="4800" dirty="0" smtClean="0"/>
              <a:t>The Peace Corps is still active today.</a:t>
            </a:r>
          </a:p>
          <a:p>
            <a:pPr eaLnBrk="1" hangingPunct="1"/>
            <a:endParaRPr lang="en-US" sz="4800" dirty="0" smtClean="0"/>
          </a:p>
        </p:txBody>
      </p:sp>
      <p:sp>
        <p:nvSpPr>
          <p:cNvPr id="3277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7337" y="2971800"/>
            <a:ext cx="1441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TRUE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taylor_swift-back_to_december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941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7467600" cy="6126163"/>
          </a:xfrm>
        </p:spPr>
        <p:txBody>
          <a:bodyPr/>
          <a:lstStyle/>
          <a:p>
            <a:r>
              <a:rPr lang="en-US" sz="4000" dirty="0" smtClean="0"/>
              <a:t>True or False</a:t>
            </a:r>
          </a:p>
          <a:p>
            <a:endParaRPr lang="en-US" sz="4000" dirty="0" smtClean="0"/>
          </a:p>
          <a:p>
            <a:r>
              <a:rPr lang="en-US" sz="4000" dirty="0" smtClean="0"/>
              <a:t>The Warren Commission concluded that Kennedy's assassin acted alone.</a:t>
            </a:r>
            <a:endParaRPr lang="en-US" sz="4000" dirty="0"/>
          </a:p>
        </p:txBody>
      </p:sp>
      <p:sp>
        <p:nvSpPr>
          <p:cNvPr id="922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1929" y="4343400"/>
            <a:ext cx="14414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TRUE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adele-someone_like_you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5478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7467600" cy="6858000"/>
          </a:xfrm>
        </p:spPr>
        <p:txBody>
          <a:bodyPr/>
          <a:lstStyle/>
          <a:p>
            <a:r>
              <a:rPr lang="en-US" sz="6000" dirty="0" smtClean="0"/>
              <a:t>Kennedy’s legislative agenda was called the _____.</a:t>
            </a:r>
            <a:endParaRPr lang="en-US" sz="6000" dirty="0"/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48058" y="3886200"/>
            <a:ext cx="3749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NEW FRONTIER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adele-turning_tables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83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7467600" cy="6858000"/>
          </a:xfrm>
        </p:spPr>
        <p:txBody>
          <a:bodyPr/>
          <a:lstStyle/>
          <a:p>
            <a:r>
              <a:rPr lang="en-US" sz="6600" dirty="0" smtClean="0"/>
              <a:t>During the space race, Kennedy’s goal for the nation was to be the first to _____.</a:t>
            </a:r>
            <a:endParaRPr lang="en-US" sz="6600" dirty="0"/>
          </a:p>
        </p:txBody>
      </p:sp>
      <p:sp>
        <p:nvSpPr>
          <p:cNvPr id="11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33800" y="4800600"/>
            <a:ext cx="358790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600" dirty="0" smtClean="0"/>
              <a:t>PUT A MAN ON </a:t>
            </a:r>
          </a:p>
          <a:p>
            <a:r>
              <a:rPr lang="en-US" sz="3600" dirty="0" smtClean="0"/>
              <a:t>THE MOON</a:t>
            </a:r>
            <a:endParaRPr lang="en-US" sz="3600" dirty="0"/>
          </a:p>
        </p:txBody>
      </p:sp>
      <p:pic>
        <p:nvPicPr>
          <p:cNvPr id="7" name="avril_lavigne-wish_you_were_here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86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12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/>
          <a:lstStyle/>
          <a:p>
            <a:r>
              <a:rPr lang="en-US" sz="6000" dirty="0" smtClean="0"/>
              <a:t>The Alliance for Progress was _____. </a:t>
            </a:r>
            <a:endParaRPr lang="en-US" sz="6000" dirty="0"/>
          </a:p>
        </p:txBody>
      </p:sp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6567" y="3810000"/>
            <a:ext cx="84605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A SERIES OF COOPERATIVE </a:t>
            </a:r>
          </a:p>
          <a:p>
            <a:pPr algn="ctr"/>
            <a:r>
              <a:rPr lang="en-US" sz="3600" dirty="0" smtClean="0"/>
              <a:t>AID PROJECTS WITH LATIN AMERICA</a:t>
            </a:r>
            <a:endParaRPr lang="en-US" sz="3600" dirty="0" smtClean="0"/>
          </a:p>
        </p:txBody>
      </p:sp>
      <p:pic>
        <p:nvPicPr>
          <p:cNvPr id="7" name="black_eye_peas-dont_stop_the_party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5344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122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7467600" cy="5943600"/>
          </a:xfrm>
        </p:spPr>
        <p:txBody>
          <a:bodyPr/>
          <a:lstStyle/>
          <a:p>
            <a:r>
              <a:rPr lang="en-US" sz="6000" dirty="0" smtClean="0"/>
              <a:t>Johnson’s Republican opponent in the 1964 presidential election was _____.</a:t>
            </a:r>
            <a:endParaRPr lang="en-US" sz="6000" dirty="0" smtClean="0"/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4800600"/>
            <a:ext cx="48102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BARRY GOLDWATER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britney_spears-I_wanna_go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248400"/>
            <a:ext cx="304800" cy="3048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15801" y="152400"/>
            <a:ext cx="35964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DAILY DOUBLE</a:t>
            </a:r>
            <a:endParaRPr lang="en-US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1060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13315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7467600" cy="6858000"/>
          </a:xfrm>
        </p:spPr>
        <p:txBody>
          <a:bodyPr/>
          <a:lstStyle/>
          <a:p>
            <a:r>
              <a:rPr lang="en-US" sz="6000" dirty="0" smtClean="0"/>
              <a:t>Kennedy’s “flexible response” plan called for _____.</a:t>
            </a:r>
            <a:endParaRPr lang="en-US" sz="6000" dirty="0"/>
          </a:p>
        </p:txBody>
      </p:sp>
      <p:sp>
        <p:nvSpPr>
          <p:cNvPr id="14340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00994" y="3962400"/>
            <a:ext cx="58787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BUILDUP OF </a:t>
            </a:r>
          </a:p>
          <a:p>
            <a:pPr algn="ctr"/>
            <a:r>
              <a:rPr lang="en-US" sz="3600" dirty="0" smtClean="0"/>
              <a:t>CONVENTIONAL TROOPS</a:t>
            </a:r>
          </a:p>
        </p:txBody>
      </p:sp>
      <p:pic>
        <p:nvPicPr>
          <p:cNvPr id="7" name="bruno_mars-the_lazy_song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0283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sz="8000" dirty="0" smtClean="0"/>
              <a:t>One of the programs created under Lyndon Johnson's Great Society was ____, which financed health care for welfare recipients.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000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000" dirty="0" smtClean="0"/>
              <a:t>						</a:t>
            </a:r>
          </a:p>
        </p:txBody>
      </p:sp>
      <p:sp>
        <p:nvSpPr>
          <p:cNvPr id="1638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943600"/>
            <a:ext cx="1143000" cy="9144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4724400"/>
            <a:ext cx="24416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/>
              <a:t>MEDICAID</a:t>
            </a:r>
            <a:endParaRPr lang="en-US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coldplay-paradise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10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642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9121</TotalTime>
  <Words>442</Words>
  <Application>Microsoft Office PowerPoint</Application>
  <PresentationFormat>On-screen Show (4:3)</PresentationFormat>
  <Paragraphs>97</Paragraphs>
  <Slides>26</Slides>
  <Notes>0</Notes>
  <HiddenSlides>0</HiddenSlides>
  <MMClips>23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Cleburne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 (Boyd Style)</dc:title>
  <dc:creator>cchs</dc:creator>
  <cp:lastModifiedBy>kboyd</cp:lastModifiedBy>
  <cp:revision>610</cp:revision>
  <dcterms:created xsi:type="dcterms:W3CDTF">2007-11-13T17:07:02Z</dcterms:created>
  <dcterms:modified xsi:type="dcterms:W3CDTF">2012-04-23T17:22:26Z</dcterms:modified>
</cp:coreProperties>
</file>